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61" r:id="rId42"/>
    <p:sldId id="262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48"/>
  </p:normalViewPr>
  <p:slideViewPr>
    <p:cSldViewPr snapToGrid="0">
      <p:cViewPr varScale="1">
        <p:scale>
          <a:sx n="156" d="100"/>
          <a:sy n="156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1190</Words>
  <Application>Microsoft Macintosh PowerPoint</Application>
  <PresentationFormat>On-screen Show (16:9)</PresentationFormat>
  <Paragraphs>226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v1 Pizza Order (Trello screenshot)</vt:lpstr>
      <vt:lpstr>Component 6 v1-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23</cp:revision>
  <dcterms:modified xsi:type="dcterms:W3CDTF">2022-03-09T23:18:12Z</dcterms:modified>
</cp:coreProperties>
</file>